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2148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18EEF-DFB5-4E8A-A8CE-DDD4A4379A22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AC320-6327-44CD-9BC7-7D0F37081E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Suggested animation:</a:t>
            </a:r>
          </a:p>
          <a:p>
            <a:r>
              <a:t>- Fade-in title</a:t>
            </a:r>
          </a:p>
          <a:p>
            <a:r>
              <a:t>- Fly-in circuit diagram</a:t>
            </a:r>
          </a:p>
          <a:p>
            <a:r>
              <a:t>- Appear arrows while explaining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2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53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2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14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1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0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3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9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0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Smart Parking System using Arduino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sz="2500" dirty="0"/>
              <a:t>Ultrasonic Sensors, PIR, Servo Gates &amp; LCD Display</a:t>
            </a:r>
            <a:endParaRPr lang="en-IN" sz="2500" dirty="0"/>
          </a:p>
          <a:p>
            <a:endParaRPr lang="en-IN" dirty="0"/>
          </a:p>
          <a:p>
            <a:endParaRPr lang="en-IN" dirty="0"/>
          </a:p>
          <a:p>
            <a:r>
              <a:rPr lang="en-IN" sz="2600" b="1" dirty="0"/>
              <a:t>TEAM NULL POINTERS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B495F8-4830-05AE-0F16-51BF83974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2564"/>
            <a:ext cx="9144000" cy="46328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6AF0099-4FA9-B46E-47FA-CABD5488CF8D}"/>
              </a:ext>
            </a:extLst>
          </p:cNvPr>
          <p:cNvSpPr/>
          <p:nvPr/>
        </p:nvSpPr>
        <p:spPr>
          <a:xfrm>
            <a:off x="6696075" y="1626914"/>
            <a:ext cx="152400" cy="152400"/>
          </a:xfrm>
          <a:prstGeom prst="ellipse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069903-D8E7-EAC9-5D67-982AFE7272A8}"/>
              </a:ext>
            </a:extLst>
          </p:cNvPr>
          <p:cNvSpPr/>
          <p:nvPr/>
        </p:nvSpPr>
        <p:spPr>
          <a:xfrm>
            <a:off x="7153275" y="1626914"/>
            <a:ext cx="152400" cy="152400"/>
          </a:xfrm>
          <a:prstGeom prst="ellipse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C42D62-D03C-F64A-F742-EF8AA8EE7A56}"/>
              </a:ext>
            </a:extLst>
          </p:cNvPr>
          <p:cNvSpPr/>
          <p:nvPr/>
        </p:nvSpPr>
        <p:spPr>
          <a:xfrm>
            <a:off x="6581775" y="1360214"/>
            <a:ext cx="838200" cy="342900"/>
          </a:xfrm>
          <a:custGeom>
            <a:avLst/>
            <a:gdLst>
              <a:gd name="csX0" fmla="*/ 333375 w 838200"/>
              <a:gd name="csY0" fmla="*/ 152400 h 342900"/>
              <a:gd name="csX1" fmla="*/ 333375 w 838200"/>
              <a:gd name="csY1" fmla="*/ 38100 h 342900"/>
              <a:gd name="csX2" fmla="*/ 463868 w 838200"/>
              <a:gd name="csY2" fmla="*/ 38100 h 342900"/>
              <a:gd name="csX3" fmla="*/ 490538 w 838200"/>
              <a:gd name="csY3" fmla="*/ 49530 h 342900"/>
              <a:gd name="csX4" fmla="*/ 593408 w 838200"/>
              <a:gd name="csY4" fmla="*/ 152400 h 342900"/>
              <a:gd name="csX5" fmla="*/ 333375 w 838200"/>
              <a:gd name="csY5" fmla="*/ 152400 h 342900"/>
              <a:gd name="csX6" fmla="*/ 295275 w 838200"/>
              <a:gd name="csY6" fmla="*/ 152400 h 342900"/>
              <a:gd name="csX7" fmla="*/ 54293 w 838200"/>
              <a:gd name="csY7" fmla="*/ 152400 h 342900"/>
              <a:gd name="csX8" fmla="*/ 157163 w 838200"/>
              <a:gd name="csY8" fmla="*/ 49530 h 342900"/>
              <a:gd name="csX9" fmla="*/ 183833 w 838200"/>
              <a:gd name="csY9" fmla="*/ 38100 h 342900"/>
              <a:gd name="csX10" fmla="*/ 295275 w 838200"/>
              <a:gd name="csY10" fmla="*/ 38100 h 342900"/>
              <a:gd name="csX11" fmla="*/ 295275 w 838200"/>
              <a:gd name="csY11" fmla="*/ 152400 h 342900"/>
              <a:gd name="csX12" fmla="*/ 742950 w 838200"/>
              <a:gd name="csY12" fmla="*/ 152400 h 342900"/>
              <a:gd name="csX13" fmla="*/ 663893 w 838200"/>
              <a:gd name="csY13" fmla="*/ 152400 h 342900"/>
              <a:gd name="csX14" fmla="*/ 637223 w 838200"/>
              <a:gd name="csY14" fmla="*/ 140970 h 342900"/>
              <a:gd name="csX15" fmla="*/ 517208 w 838200"/>
              <a:gd name="csY15" fmla="*/ 21907 h 342900"/>
              <a:gd name="csX16" fmla="*/ 462915 w 838200"/>
              <a:gd name="csY16" fmla="*/ 0 h 342900"/>
              <a:gd name="csX17" fmla="*/ 183833 w 838200"/>
              <a:gd name="csY17" fmla="*/ 0 h 342900"/>
              <a:gd name="csX18" fmla="*/ 129540 w 838200"/>
              <a:gd name="csY18" fmla="*/ 21907 h 342900"/>
              <a:gd name="csX19" fmla="*/ 11430 w 838200"/>
              <a:gd name="csY19" fmla="*/ 140970 h 342900"/>
              <a:gd name="csX20" fmla="*/ 0 w 838200"/>
              <a:gd name="csY20" fmla="*/ 168593 h 342900"/>
              <a:gd name="csX21" fmla="*/ 0 w 838200"/>
              <a:gd name="csY21" fmla="*/ 266700 h 342900"/>
              <a:gd name="csX22" fmla="*/ 76200 w 838200"/>
              <a:gd name="csY22" fmla="*/ 342900 h 342900"/>
              <a:gd name="csX23" fmla="*/ 85725 w 838200"/>
              <a:gd name="csY23" fmla="*/ 342900 h 342900"/>
              <a:gd name="csX24" fmla="*/ 190500 w 838200"/>
              <a:gd name="csY24" fmla="*/ 238125 h 342900"/>
              <a:gd name="csX25" fmla="*/ 295275 w 838200"/>
              <a:gd name="csY25" fmla="*/ 342900 h 342900"/>
              <a:gd name="csX26" fmla="*/ 542925 w 838200"/>
              <a:gd name="csY26" fmla="*/ 342900 h 342900"/>
              <a:gd name="csX27" fmla="*/ 647700 w 838200"/>
              <a:gd name="csY27" fmla="*/ 238125 h 342900"/>
              <a:gd name="csX28" fmla="*/ 752475 w 838200"/>
              <a:gd name="csY28" fmla="*/ 342900 h 342900"/>
              <a:gd name="csX29" fmla="*/ 800100 w 838200"/>
              <a:gd name="csY29" fmla="*/ 342900 h 342900"/>
              <a:gd name="csX30" fmla="*/ 838200 w 838200"/>
              <a:gd name="csY30" fmla="*/ 304800 h 342900"/>
              <a:gd name="csX31" fmla="*/ 838200 w 838200"/>
              <a:gd name="csY31" fmla="*/ 247650 h 342900"/>
              <a:gd name="csX32" fmla="*/ 742950 w 838200"/>
              <a:gd name="csY32" fmla="*/ 152400 h 3429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62687-2434-5DE3-F70C-49FD8215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8768" cy="6858000"/>
          </a:xfrm>
          <a:prstGeom prst="rect">
            <a:avLst/>
          </a:prstGeom>
        </p:spPr>
      </p:pic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93A32852-33B8-D5FE-5DF8-D9457C4E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235101" y="5279280"/>
            <a:ext cx="116601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C9ABE-A130-94D4-EF56-8049765F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640"/>
            <a:ext cx="9144000" cy="6118720"/>
          </a:xfrm>
          <a:prstGeom prst="rect">
            <a:avLst/>
          </a:prstGeom>
        </p:spPr>
      </p:pic>
      <p:pic>
        <p:nvPicPr>
          <p:cNvPr id="5" name="Graphic 4" descr="Car with solid fill">
            <a:extLst>
              <a:ext uri="{FF2B5EF4-FFF2-40B4-BE49-F238E27FC236}">
                <a16:creationId xmlns:a16="http://schemas.microsoft.com/office/drawing/2014/main" id="{66C3801C-13E5-349C-25E2-FDC8C723D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835254" y="4484549"/>
            <a:ext cx="102179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3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B6F502-16A5-B247-AD71-960A2F4E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441"/>
            <a:ext cx="9144000" cy="6119118"/>
          </a:xfrm>
          <a:prstGeom prst="rect">
            <a:avLst/>
          </a:prstGeom>
        </p:spPr>
      </p:pic>
      <p:pic>
        <p:nvPicPr>
          <p:cNvPr id="9" name="Graphic 8" descr="Car with solid fill">
            <a:extLst>
              <a:ext uri="{FF2B5EF4-FFF2-40B4-BE49-F238E27FC236}">
                <a16:creationId xmlns:a16="http://schemas.microsoft.com/office/drawing/2014/main" id="{76CDD667-3E92-1BBA-6A7A-26F5F64B7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00241" y="4825147"/>
            <a:ext cx="94508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6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26BB3-1734-EBC5-B6BB-DF176E9F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118"/>
            <a:ext cx="9076494" cy="46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7CC4CC-5B13-6C7E-96B2-57DEB1E5B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9" r="8209"/>
          <a:stretch>
            <a:fillRect/>
          </a:stretch>
        </p:blipFill>
        <p:spPr>
          <a:xfrm>
            <a:off x="542925" y="809624"/>
            <a:ext cx="7642800" cy="429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60707-0B27-0C96-A64D-B78CCE6F8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94" b="7994"/>
          <a:stretch>
            <a:fillRect/>
          </a:stretch>
        </p:blipFill>
        <p:spPr>
          <a:xfrm>
            <a:off x="9346406" y="1138236"/>
            <a:ext cx="9144000" cy="51435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C2EA603-5CBB-FC9E-0AAB-7148ABDC6A38}"/>
              </a:ext>
            </a:extLst>
          </p:cNvPr>
          <p:cNvSpPr/>
          <p:nvPr/>
        </p:nvSpPr>
        <p:spPr>
          <a:xfrm>
            <a:off x="-40481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6059058" y="2943028"/>
                </a:moveTo>
                <a:cubicBezTo>
                  <a:pt x="6130055" y="2943028"/>
                  <a:pt x="6189025" y="2968491"/>
                  <a:pt x="6235970" y="3019417"/>
                </a:cubicBezTo>
                <a:cubicBezTo>
                  <a:pt x="6282914" y="3070342"/>
                  <a:pt x="6306386" y="3132631"/>
                  <a:pt x="6306386" y="3206282"/>
                </a:cubicBezTo>
                <a:cubicBezTo>
                  <a:pt x="6306386" y="3279270"/>
                  <a:pt x="6283329" y="3342056"/>
                  <a:pt x="6237214" y="3394640"/>
                </a:cubicBezTo>
                <a:cubicBezTo>
                  <a:pt x="6191099" y="3447225"/>
                  <a:pt x="6132211" y="3473517"/>
                  <a:pt x="6060550" y="3473517"/>
                </a:cubicBezTo>
                <a:cubicBezTo>
                  <a:pt x="5988226" y="3473517"/>
                  <a:pt x="5929836" y="3447805"/>
                  <a:pt x="5885380" y="3396382"/>
                </a:cubicBezTo>
                <a:cubicBezTo>
                  <a:pt x="5840924" y="3344959"/>
                  <a:pt x="5818695" y="3281261"/>
                  <a:pt x="5818695" y="3205287"/>
                </a:cubicBezTo>
                <a:cubicBezTo>
                  <a:pt x="5818695" y="3130640"/>
                  <a:pt x="5841089" y="3068269"/>
                  <a:pt x="5885877" y="3018173"/>
                </a:cubicBezTo>
                <a:cubicBezTo>
                  <a:pt x="5930665" y="2968076"/>
                  <a:pt x="5988392" y="2943028"/>
                  <a:pt x="6059058" y="2943028"/>
                </a:cubicBezTo>
                <a:close/>
                <a:moveTo>
                  <a:pt x="3018443" y="2940043"/>
                </a:moveTo>
                <a:lnTo>
                  <a:pt x="3027898" y="2940043"/>
                </a:lnTo>
                <a:lnTo>
                  <a:pt x="3120009" y="3229671"/>
                </a:lnTo>
                <a:lnTo>
                  <a:pt x="2922546" y="3229671"/>
                </a:lnTo>
                <a:close/>
                <a:moveTo>
                  <a:pt x="6524661" y="2861912"/>
                </a:moveTo>
                <a:lnTo>
                  <a:pt x="6524661" y="2948502"/>
                </a:lnTo>
                <a:lnTo>
                  <a:pt x="6610256" y="2948502"/>
                </a:lnTo>
                <a:lnTo>
                  <a:pt x="6610256" y="3299839"/>
                </a:lnTo>
                <a:cubicBezTo>
                  <a:pt x="6610256" y="3353585"/>
                  <a:pt x="6613159" y="3393230"/>
                  <a:pt x="6618965" y="3418776"/>
                </a:cubicBezTo>
                <a:cubicBezTo>
                  <a:pt x="6624770" y="3444322"/>
                  <a:pt x="6636465" y="3468375"/>
                  <a:pt x="6654049" y="3490934"/>
                </a:cubicBezTo>
                <a:cubicBezTo>
                  <a:pt x="6671632" y="3513494"/>
                  <a:pt x="6697842" y="3531492"/>
                  <a:pt x="6732677" y="3544929"/>
                </a:cubicBezTo>
                <a:cubicBezTo>
                  <a:pt x="6767512" y="3558365"/>
                  <a:pt x="6811138" y="3565083"/>
                  <a:pt x="6863557" y="3565083"/>
                </a:cubicBezTo>
                <a:cubicBezTo>
                  <a:pt x="6910999" y="3565083"/>
                  <a:pt x="6951308" y="3557868"/>
                  <a:pt x="6984485" y="3543436"/>
                </a:cubicBezTo>
                <a:cubicBezTo>
                  <a:pt x="7017660" y="3529004"/>
                  <a:pt x="7043372" y="3509762"/>
                  <a:pt x="7061619" y="3485709"/>
                </a:cubicBezTo>
                <a:cubicBezTo>
                  <a:pt x="7079866" y="3461656"/>
                  <a:pt x="7091063" y="3438599"/>
                  <a:pt x="7095210" y="3416537"/>
                </a:cubicBezTo>
                <a:cubicBezTo>
                  <a:pt x="7099357" y="3394475"/>
                  <a:pt x="7101431" y="3359059"/>
                  <a:pt x="7101431" y="3310290"/>
                </a:cubicBezTo>
                <a:lnTo>
                  <a:pt x="7101431" y="2948502"/>
                </a:lnTo>
                <a:lnTo>
                  <a:pt x="7188021" y="2948502"/>
                </a:lnTo>
                <a:lnTo>
                  <a:pt x="7188021" y="2861912"/>
                </a:lnTo>
                <a:lnTo>
                  <a:pt x="6917303" y="2861912"/>
                </a:lnTo>
                <a:lnTo>
                  <a:pt x="6917303" y="2948502"/>
                </a:lnTo>
                <a:lnTo>
                  <a:pt x="6997423" y="2948502"/>
                </a:lnTo>
                <a:lnTo>
                  <a:pt x="6997423" y="3299839"/>
                </a:lnTo>
                <a:cubicBezTo>
                  <a:pt x="6997423" y="3353253"/>
                  <a:pt x="6993857" y="3390493"/>
                  <a:pt x="6986724" y="3411560"/>
                </a:cubicBezTo>
                <a:cubicBezTo>
                  <a:pt x="6979591" y="3432627"/>
                  <a:pt x="6965076" y="3449381"/>
                  <a:pt x="6943180" y="3461822"/>
                </a:cubicBezTo>
                <a:cubicBezTo>
                  <a:pt x="6921284" y="3474263"/>
                  <a:pt x="6889766" y="3480484"/>
                  <a:pt x="6848628" y="3480484"/>
                </a:cubicBezTo>
                <a:cubicBezTo>
                  <a:pt x="6814124" y="3480484"/>
                  <a:pt x="6785925" y="3473268"/>
                  <a:pt x="6764028" y="3458836"/>
                </a:cubicBezTo>
                <a:cubicBezTo>
                  <a:pt x="6742132" y="3444405"/>
                  <a:pt x="6728447" y="3426904"/>
                  <a:pt x="6722973" y="3406335"/>
                </a:cubicBezTo>
                <a:cubicBezTo>
                  <a:pt x="6717498" y="3385766"/>
                  <a:pt x="6714761" y="3348608"/>
                  <a:pt x="6714761" y="3294863"/>
                </a:cubicBezTo>
                <a:lnTo>
                  <a:pt x="6714761" y="2948502"/>
                </a:lnTo>
                <a:lnTo>
                  <a:pt x="6796873" y="2948502"/>
                </a:lnTo>
                <a:lnTo>
                  <a:pt x="6796873" y="2861912"/>
                </a:lnTo>
                <a:close/>
                <a:moveTo>
                  <a:pt x="5024400" y="2861912"/>
                </a:moveTo>
                <a:lnTo>
                  <a:pt x="5024400" y="2948502"/>
                </a:lnTo>
                <a:lnTo>
                  <a:pt x="5108999" y="2948502"/>
                </a:lnTo>
                <a:lnTo>
                  <a:pt x="5315024" y="3239127"/>
                </a:lnTo>
                <a:lnTo>
                  <a:pt x="5315024" y="3467545"/>
                </a:lnTo>
                <a:lnTo>
                  <a:pt x="5221964" y="3467545"/>
                </a:lnTo>
                <a:lnTo>
                  <a:pt x="5221964" y="3554135"/>
                </a:lnTo>
                <a:lnTo>
                  <a:pt x="5514082" y="3554135"/>
                </a:lnTo>
                <a:lnTo>
                  <a:pt x="5514082" y="3467545"/>
                </a:lnTo>
                <a:lnTo>
                  <a:pt x="5419529" y="3467545"/>
                </a:lnTo>
                <a:lnTo>
                  <a:pt x="5419529" y="3239127"/>
                </a:lnTo>
                <a:lnTo>
                  <a:pt x="5611620" y="2948502"/>
                </a:lnTo>
                <a:lnTo>
                  <a:pt x="5703186" y="2948502"/>
                </a:lnTo>
                <a:lnTo>
                  <a:pt x="5703186" y="2861912"/>
                </a:lnTo>
                <a:lnTo>
                  <a:pt x="5427491" y="2861912"/>
                </a:lnTo>
                <a:lnTo>
                  <a:pt x="5427491" y="2948502"/>
                </a:lnTo>
                <a:lnTo>
                  <a:pt x="5514377" y="2948502"/>
                </a:lnTo>
                <a:lnTo>
                  <a:pt x="5374749" y="3162474"/>
                </a:lnTo>
                <a:lnTo>
                  <a:pt x="5221848" y="2948502"/>
                </a:lnTo>
                <a:lnTo>
                  <a:pt x="5309052" y="2948502"/>
                </a:lnTo>
                <a:lnTo>
                  <a:pt x="5309052" y="2861912"/>
                </a:lnTo>
                <a:close/>
                <a:moveTo>
                  <a:pt x="4542941" y="2861912"/>
                </a:moveTo>
                <a:lnTo>
                  <a:pt x="4542941" y="2948502"/>
                </a:lnTo>
                <a:lnTo>
                  <a:pt x="4622066" y="2948502"/>
                </a:lnTo>
                <a:lnTo>
                  <a:pt x="4400117" y="3188616"/>
                </a:lnTo>
                <a:lnTo>
                  <a:pt x="4614104" y="3467545"/>
                </a:lnTo>
                <a:lnTo>
                  <a:pt x="4539457" y="3467545"/>
                </a:lnTo>
                <a:lnTo>
                  <a:pt x="4539457" y="3554135"/>
                </a:lnTo>
                <a:lnTo>
                  <a:pt x="4820626" y="3554135"/>
                </a:lnTo>
                <a:lnTo>
                  <a:pt x="4820626" y="3467545"/>
                </a:lnTo>
                <a:lnTo>
                  <a:pt x="4746477" y="3467545"/>
                </a:lnTo>
                <a:lnTo>
                  <a:pt x="4527389" y="3188616"/>
                </a:lnTo>
                <a:lnTo>
                  <a:pt x="4740505" y="2948502"/>
                </a:lnTo>
                <a:lnTo>
                  <a:pt x="4814157" y="2948502"/>
                </a:lnTo>
                <a:lnTo>
                  <a:pt x="4814157" y="2861912"/>
                </a:lnTo>
                <a:close/>
                <a:moveTo>
                  <a:pt x="4205538" y="2861912"/>
                </a:moveTo>
                <a:lnTo>
                  <a:pt x="4205538" y="2948502"/>
                </a:lnTo>
                <a:lnTo>
                  <a:pt x="4292128" y="2948502"/>
                </a:lnTo>
                <a:lnTo>
                  <a:pt x="4292128" y="3467545"/>
                </a:lnTo>
                <a:lnTo>
                  <a:pt x="4205538" y="3467545"/>
                </a:lnTo>
                <a:lnTo>
                  <a:pt x="4205538" y="3554135"/>
                </a:lnTo>
                <a:lnTo>
                  <a:pt x="4476256" y="3554135"/>
                </a:lnTo>
                <a:lnTo>
                  <a:pt x="4476256" y="3467545"/>
                </a:lnTo>
                <a:lnTo>
                  <a:pt x="4396633" y="3467545"/>
                </a:lnTo>
                <a:lnTo>
                  <a:pt x="4396633" y="2948502"/>
                </a:lnTo>
                <a:lnTo>
                  <a:pt x="4485712" y="2948502"/>
                </a:lnTo>
                <a:lnTo>
                  <a:pt x="4485712" y="2861912"/>
                </a:lnTo>
                <a:close/>
                <a:moveTo>
                  <a:pt x="3420577" y="2861912"/>
                </a:moveTo>
                <a:lnTo>
                  <a:pt x="3420577" y="2948502"/>
                </a:lnTo>
                <a:lnTo>
                  <a:pt x="3519608" y="2948502"/>
                </a:lnTo>
                <a:lnTo>
                  <a:pt x="3519608" y="3467545"/>
                </a:lnTo>
                <a:lnTo>
                  <a:pt x="3420577" y="3467545"/>
                </a:lnTo>
                <a:lnTo>
                  <a:pt x="3420577" y="3554135"/>
                </a:lnTo>
                <a:lnTo>
                  <a:pt x="3704234" y="3554135"/>
                </a:lnTo>
                <a:lnTo>
                  <a:pt x="3704234" y="3467545"/>
                </a:lnTo>
                <a:lnTo>
                  <a:pt x="3605203" y="3467545"/>
                </a:lnTo>
                <a:lnTo>
                  <a:pt x="3605203" y="2970274"/>
                </a:lnTo>
                <a:lnTo>
                  <a:pt x="3937357" y="3561102"/>
                </a:lnTo>
                <a:lnTo>
                  <a:pt x="4044622" y="3561102"/>
                </a:lnTo>
                <a:lnTo>
                  <a:pt x="4044622" y="2948502"/>
                </a:lnTo>
                <a:lnTo>
                  <a:pt x="4146640" y="2948502"/>
                </a:lnTo>
                <a:lnTo>
                  <a:pt x="4146640" y="2861912"/>
                </a:lnTo>
                <a:lnTo>
                  <a:pt x="3862485" y="2861912"/>
                </a:lnTo>
                <a:lnTo>
                  <a:pt x="3862485" y="2948502"/>
                </a:lnTo>
                <a:lnTo>
                  <a:pt x="3960521" y="2948502"/>
                </a:lnTo>
                <a:lnTo>
                  <a:pt x="3960521" y="3399990"/>
                </a:lnTo>
                <a:lnTo>
                  <a:pt x="3656864" y="2861912"/>
                </a:lnTo>
                <a:close/>
                <a:moveTo>
                  <a:pt x="2844268" y="2861912"/>
                </a:moveTo>
                <a:lnTo>
                  <a:pt x="2844268" y="2940043"/>
                </a:lnTo>
                <a:lnTo>
                  <a:pt x="2927919" y="2940043"/>
                </a:lnTo>
                <a:lnTo>
                  <a:pt x="2738923" y="3467545"/>
                </a:lnTo>
                <a:lnTo>
                  <a:pt x="2655163" y="3467545"/>
                </a:lnTo>
                <a:lnTo>
                  <a:pt x="2655163" y="3554135"/>
                </a:lnTo>
                <a:lnTo>
                  <a:pt x="2927872" y="3554135"/>
                </a:lnTo>
                <a:lnTo>
                  <a:pt x="2927872" y="3467545"/>
                </a:lnTo>
                <a:lnTo>
                  <a:pt x="2843770" y="3467545"/>
                </a:lnTo>
                <a:lnTo>
                  <a:pt x="2896730" y="3310787"/>
                </a:lnTo>
                <a:lnTo>
                  <a:pt x="3146105" y="3310787"/>
                </a:lnTo>
                <a:lnTo>
                  <a:pt x="3197595" y="3467545"/>
                </a:lnTo>
                <a:lnTo>
                  <a:pt x="3111503" y="3467545"/>
                </a:lnTo>
                <a:lnTo>
                  <a:pt x="3111503" y="3554135"/>
                </a:lnTo>
                <a:lnTo>
                  <a:pt x="3382719" y="3554135"/>
                </a:lnTo>
                <a:lnTo>
                  <a:pt x="3382719" y="3467545"/>
                </a:lnTo>
                <a:lnTo>
                  <a:pt x="3305281" y="3467545"/>
                </a:lnTo>
                <a:lnTo>
                  <a:pt x="3111565" y="2940043"/>
                </a:lnTo>
                <a:lnTo>
                  <a:pt x="3198093" y="2940043"/>
                </a:lnTo>
                <a:lnTo>
                  <a:pt x="3198093" y="2861912"/>
                </a:lnTo>
                <a:close/>
                <a:moveTo>
                  <a:pt x="1928496" y="2861912"/>
                </a:moveTo>
                <a:lnTo>
                  <a:pt x="1928496" y="2948502"/>
                </a:lnTo>
                <a:lnTo>
                  <a:pt x="2007124" y="2948502"/>
                </a:lnTo>
                <a:lnTo>
                  <a:pt x="2007124" y="3467545"/>
                </a:lnTo>
                <a:lnTo>
                  <a:pt x="1928496" y="3467545"/>
                </a:lnTo>
                <a:lnTo>
                  <a:pt x="1928496" y="3554135"/>
                </a:lnTo>
                <a:lnTo>
                  <a:pt x="2193242" y="3554135"/>
                </a:lnTo>
                <a:lnTo>
                  <a:pt x="2193242" y="3467545"/>
                </a:lnTo>
                <a:lnTo>
                  <a:pt x="2111629" y="3467545"/>
                </a:lnTo>
                <a:lnTo>
                  <a:pt x="2111629" y="3233155"/>
                </a:lnTo>
                <a:lnTo>
                  <a:pt x="2412703" y="3233155"/>
                </a:lnTo>
                <a:lnTo>
                  <a:pt x="2412703" y="3467545"/>
                </a:lnTo>
                <a:lnTo>
                  <a:pt x="2331587" y="3467545"/>
                </a:lnTo>
                <a:lnTo>
                  <a:pt x="2331587" y="3554135"/>
                </a:lnTo>
                <a:lnTo>
                  <a:pt x="2596334" y="3554135"/>
                </a:lnTo>
                <a:lnTo>
                  <a:pt x="2596334" y="3467545"/>
                </a:lnTo>
                <a:lnTo>
                  <a:pt x="2517209" y="3467545"/>
                </a:lnTo>
                <a:lnTo>
                  <a:pt x="2517209" y="2948502"/>
                </a:lnTo>
                <a:lnTo>
                  <a:pt x="2596334" y="2948502"/>
                </a:lnTo>
                <a:lnTo>
                  <a:pt x="2596334" y="2861912"/>
                </a:lnTo>
                <a:lnTo>
                  <a:pt x="2331587" y="2861912"/>
                </a:lnTo>
                <a:lnTo>
                  <a:pt x="2331587" y="2948502"/>
                </a:lnTo>
                <a:lnTo>
                  <a:pt x="2412703" y="2948502"/>
                </a:lnTo>
                <a:lnTo>
                  <a:pt x="2412703" y="3146565"/>
                </a:lnTo>
                <a:lnTo>
                  <a:pt x="2111629" y="3146565"/>
                </a:lnTo>
                <a:lnTo>
                  <a:pt x="2111629" y="2948502"/>
                </a:lnTo>
                <a:lnTo>
                  <a:pt x="2193242" y="2948502"/>
                </a:lnTo>
                <a:lnTo>
                  <a:pt x="2193242" y="2861912"/>
                </a:lnTo>
                <a:close/>
                <a:moveTo>
                  <a:pt x="1293944" y="2861912"/>
                </a:moveTo>
                <a:lnTo>
                  <a:pt x="1293944" y="3125166"/>
                </a:lnTo>
                <a:lnTo>
                  <a:pt x="1379538" y="3125166"/>
                </a:lnTo>
                <a:lnTo>
                  <a:pt x="1379538" y="2948502"/>
                </a:lnTo>
                <a:lnTo>
                  <a:pt x="1522362" y="2948502"/>
                </a:lnTo>
                <a:lnTo>
                  <a:pt x="1522362" y="3467545"/>
                </a:lnTo>
                <a:lnTo>
                  <a:pt x="1433782" y="3467545"/>
                </a:lnTo>
                <a:lnTo>
                  <a:pt x="1433782" y="3554135"/>
                </a:lnTo>
                <a:lnTo>
                  <a:pt x="1716941" y="3554135"/>
                </a:lnTo>
                <a:lnTo>
                  <a:pt x="1716941" y="3467545"/>
                </a:lnTo>
                <a:lnTo>
                  <a:pt x="1626868" y="3467545"/>
                </a:lnTo>
                <a:lnTo>
                  <a:pt x="1626868" y="2948502"/>
                </a:lnTo>
                <a:lnTo>
                  <a:pt x="1769194" y="2948502"/>
                </a:lnTo>
                <a:lnTo>
                  <a:pt x="1769194" y="3125166"/>
                </a:lnTo>
                <a:lnTo>
                  <a:pt x="1854789" y="3125166"/>
                </a:lnTo>
                <a:lnTo>
                  <a:pt x="1854789" y="2861912"/>
                </a:lnTo>
                <a:close/>
                <a:moveTo>
                  <a:pt x="6060053" y="2850964"/>
                </a:moveTo>
                <a:cubicBezTo>
                  <a:pt x="5954552" y="2850964"/>
                  <a:pt x="5868958" y="2884804"/>
                  <a:pt x="5803269" y="2952483"/>
                </a:cubicBezTo>
                <a:cubicBezTo>
                  <a:pt x="5737580" y="3020163"/>
                  <a:pt x="5704735" y="3104265"/>
                  <a:pt x="5704735" y="3204789"/>
                </a:cubicBezTo>
                <a:cubicBezTo>
                  <a:pt x="5704735" y="3266497"/>
                  <a:pt x="5718835" y="3325965"/>
                  <a:pt x="5747035" y="3383194"/>
                </a:cubicBezTo>
                <a:cubicBezTo>
                  <a:pt x="5775235" y="3440424"/>
                  <a:pt x="5817451" y="3485046"/>
                  <a:pt x="5873685" y="3517061"/>
                </a:cubicBezTo>
                <a:cubicBezTo>
                  <a:pt x="5929919" y="3549076"/>
                  <a:pt x="5991544" y="3565083"/>
                  <a:pt x="6058560" y="3565083"/>
                </a:cubicBezTo>
                <a:cubicBezTo>
                  <a:pt x="6163728" y="3565083"/>
                  <a:pt x="6250401" y="3531326"/>
                  <a:pt x="6318579" y="3463813"/>
                </a:cubicBezTo>
                <a:cubicBezTo>
                  <a:pt x="6386756" y="3396299"/>
                  <a:pt x="6420844" y="3310621"/>
                  <a:pt x="6420844" y="3206780"/>
                </a:cubicBezTo>
                <a:cubicBezTo>
                  <a:pt x="6420844" y="3104928"/>
                  <a:pt x="6387337" y="3020163"/>
                  <a:pt x="6320320" y="2952483"/>
                </a:cubicBezTo>
                <a:cubicBezTo>
                  <a:pt x="6253304" y="2884804"/>
                  <a:pt x="6166548" y="2850964"/>
                  <a:pt x="6060053" y="285096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CA5F3-1ED4-D93B-7CB4-A8E412FA4C55}"/>
              </a:ext>
            </a:extLst>
          </p:cNvPr>
          <p:cNvSpPr/>
          <p:nvPr/>
        </p:nvSpPr>
        <p:spPr>
          <a:xfrm>
            <a:off x="9144000" y="990599"/>
            <a:ext cx="161925" cy="54387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8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2 0.01111 L -0.90364 0.0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615 0.02222 L -1.40538 0.015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62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Automated parking system using Arduino UNO</a:t>
            </a:r>
          </a:p>
          <a:p>
            <a:r>
              <a:t>Detects car entry, exit, and slot availability</a:t>
            </a:r>
          </a:p>
          <a:p>
            <a:r>
              <a:t>Controls gates using servo motors</a:t>
            </a:r>
          </a:p>
          <a:p>
            <a:r>
              <a:t>Displays slot status on LCD</a:t>
            </a:r>
          </a:p>
          <a:p>
            <a:r>
              <a:t>LCD activates only when motion is detected (PIR)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Main Components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Arduino UNO – Main controller</a:t>
            </a:r>
          </a:p>
          <a:p>
            <a:r>
              <a:t>Ultrasonic Sensors – Vehicle detection</a:t>
            </a:r>
          </a:p>
          <a:p>
            <a:r>
              <a:t>Servo Motors – Entry &amp; Exit gates</a:t>
            </a:r>
          </a:p>
          <a:p>
            <a:r>
              <a:t>PIR Sensor – LCD power control</a:t>
            </a:r>
          </a:p>
          <a:p>
            <a:r>
              <a:t>16x2 LCD – Slot availability display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 Entry – Working Mechanism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748913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1. Car approaches entry gate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427486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2. Entry ultrasonic sensor detects the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3. Distance becomes less than threshold (30 cm)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4. Servo motor rotates to OPEN the entry gate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0292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5. Car enters the parking area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Slot Detection – Working Mechanism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728216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1. Each parking slot has one ultrasonic sensor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459736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2. Sensor measures distance continuously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3. If car is present → distance &lt; 40 cm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4. Slot marked as NOT AVAILABLE (NA)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0292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5. If no car → slot marked as AVAILABLE (A)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LCD Display &amp; PIR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647761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1. PIR sensor detects motion near display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42408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2. LCD backlight turns ON automatically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3. Slot status shown on LCD (Slot 1 / Slot 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4. No motion → LCD backlight turns 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0292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5. Saves power and increases LCD life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 Exit – Working Mechanism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728216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dirty="0"/>
              <a:t>1. Car approaches exit gate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459736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2. Exit ultrasonic sensor detects the car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3. Distance &lt; threshold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41148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4. Exit servo motor opens the gate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029200"/>
            <a:ext cx="7315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5. Car exits and gate closes automatically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Fully automatic parking management</a:t>
            </a:r>
          </a:p>
          <a:p>
            <a:r>
              <a:t>Reduces human effort</a:t>
            </a:r>
          </a:p>
          <a:p>
            <a:r>
              <a:t>Real-time slot availability</a:t>
            </a:r>
          </a:p>
          <a:p>
            <a:r>
              <a:t>Energy efficient LCD control</a:t>
            </a:r>
          </a:p>
          <a:p>
            <a:r>
              <a:t>Low cost and easy to implement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Smart parking system improves efficiency</a:t>
            </a:r>
          </a:p>
          <a:p>
            <a:r>
              <a:t>Suitable for malls, offices, and campuses</a:t>
            </a:r>
          </a:p>
          <a:p>
            <a:r>
              <a:t>Can be extended with IoT and mobile apps</a:t>
            </a:r>
          </a:p>
          <a:p>
            <a:r>
              <a:t>Demonstrates real-world Arduino automation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76</TotalTime>
  <Words>343</Words>
  <Application>Microsoft Office PowerPoint</Application>
  <PresentationFormat>On-screen Show (4:3)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Rockwell</vt:lpstr>
      <vt:lpstr>Rockwell Condensed</vt:lpstr>
      <vt:lpstr>Wingdings</vt:lpstr>
      <vt:lpstr>Wood Type</vt:lpstr>
      <vt:lpstr>Smart Parking System using Arduino</vt:lpstr>
      <vt:lpstr>Project Overview</vt:lpstr>
      <vt:lpstr>Main Components Used</vt:lpstr>
      <vt:lpstr>Car Entry – Working Mechanism</vt:lpstr>
      <vt:lpstr>Slot Detection – Working Mechanism</vt:lpstr>
      <vt:lpstr>LCD Display &amp; PIR Operation</vt:lpstr>
      <vt:lpstr>Car Exit – Working Mechanism</vt:lpstr>
      <vt:lpstr>System Advantages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@real_ayanmondal</dc:creator>
  <cp:keywords/>
  <dc:description>generated using python-pptx</dc:description>
  <cp:lastModifiedBy>Ayan Kumar Mondal</cp:lastModifiedBy>
  <cp:revision>3</cp:revision>
  <dcterms:created xsi:type="dcterms:W3CDTF">2013-01-27T09:14:16Z</dcterms:created>
  <dcterms:modified xsi:type="dcterms:W3CDTF">2026-01-12T20:56:27Z</dcterms:modified>
  <cp:category/>
</cp:coreProperties>
</file>